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8" r:id="rId3"/>
    <p:sldId id="329" r:id="rId4"/>
    <p:sldId id="257" r:id="rId5"/>
    <p:sldId id="258" r:id="rId6"/>
    <p:sldId id="259" r:id="rId7"/>
    <p:sldId id="260" r:id="rId8"/>
    <p:sldId id="261" r:id="rId9"/>
    <p:sldId id="330" r:id="rId10"/>
    <p:sldId id="262" r:id="rId11"/>
    <p:sldId id="263" r:id="rId12"/>
    <p:sldId id="264" r:id="rId13"/>
    <p:sldId id="265" r:id="rId14"/>
    <p:sldId id="266" r:id="rId15"/>
    <p:sldId id="267" r:id="rId16"/>
    <p:sldId id="331" r:id="rId17"/>
    <p:sldId id="268" r:id="rId18"/>
    <p:sldId id="269" r:id="rId19"/>
    <p:sldId id="270" r:id="rId20"/>
    <p:sldId id="332" r:id="rId21"/>
    <p:sldId id="271" r:id="rId22"/>
    <p:sldId id="272" r:id="rId23"/>
    <p:sldId id="273" r:id="rId24"/>
    <p:sldId id="333" r:id="rId25"/>
    <p:sldId id="274" r:id="rId26"/>
    <p:sldId id="275" r:id="rId27"/>
    <p:sldId id="276" r:id="rId28"/>
    <p:sldId id="334" r:id="rId29"/>
    <p:sldId id="277" r:id="rId30"/>
    <p:sldId id="278" r:id="rId31"/>
    <p:sldId id="279" r:id="rId32"/>
    <p:sldId id="280" r:id="rId33"/>
    <p:sldId id="281" r:id="rId34"/>
    <p:sldId id="284" r:id="rId35"/>
    <p:sldId id="282" r:id="rId36"/>
    <p:sldId id="283" r:id="rId37"/>
    <p:sldId id="3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ljones.tumblr.com/post/110998971763/an-explanation-of-xavier-initialization" TargetMode="External"/><Relationship Id="rId7" Type="http://schemas.openxmlformats.org/officeDocument/2006/relationships/hyperlink" Target="https://github.com/SungchulLee/financial_math/tree/master/close_return_and_return_vol" TargetMode="External"/><Relationship Id="rId2" Type="http://schemas.openxmlformats.org/officeDocument/2006/relationships/hyperlink" Target="tf.keras.initializ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ungchulLee/machine_learning/tree/master/initializer_from_scratch" TargetMode="External"/><Relationship Id="rId5" Type="http://schemas.openxmlformats.org/officeDocument/2006/relationships/hyperlink" Target="https://youtu.be/SqPDvzl4Zmo" TargetMode="External"/><Relationship Id="rId4" Type="http://schemas.openxmlformats.org/officeDocument/2006/relationships/hyperlink" Target="https://medium.com/@prateekvishnu/xavier-and-he-normal-he-et-al-initialization-8e3d7a08752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Initializer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from Scratch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DDA34-6692-4A40-9021-4C1DE935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3000"/>
            <a:ext cx="110236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0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C793027-1DE2-554B-AFFC-A6AF5BF47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63" y="0"/>
            <a:ext cx="1042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2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E635AA-B9BA-C14D-AE71-2252FD5D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94" y="0"/>
            <a:ext cx="10395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7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57F290-FB29-0647-A15C-07188400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2" y="0"/>
            <a:ext cx="11206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3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D59652-581B-F549-966F-8710DA4A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09550"/>
            <a:ext cx="74422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4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D4EEE-4224-8148-A582-58BFB4BB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55" y="0"/>
            <a:ext cx="7332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0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12F77-55B8-9E4A-96CA-81829C93D0F5}"/>
              </a:ext>
            </a:extLst>
          </p:cNvPr>
          <p:cNvSpPr txBox="1"/>
          <p:nvPr/>
        </p:nvSpPr>
        <p:spPr>
          <a:xfrm>
            <a:off x="3539562" y="3075057"/>
            <a:ext cx="5112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Xavier Initializers</a:t>
            </a:r>
          </a:p>
        </p:txBody>
      </p:sp>
    </p:spTree>
    <p:extLst>
      <p:ext uri="{BB962C8B-B14F-4D97-AF65-F5344CB8AC3E}">
        <p14:creationId xmlns:p14="http://schemas.microsoft.com/office/powerpoint/2010/main" val="8218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8760843A-11AF-A844-BC68-F676D3CB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781300"/>
            <a:ext cx="10312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26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7933DA-CCCF-F04A-B39F-3A71724C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35" y="0"/>
            <a:ext cx="7121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20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BDFB25-9F84-2244-81AE-6483E5487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56" y="0"/>
            <a:ext cx="7007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4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2"/>
              </a:rPr>
              <a:t>tf.keras.initializers</a:t>
            </a:r>
            <a:endParaRPr lang="en-US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An Explanation of Xavier Initialization</a:t>
            </a:r>
            <a:endParaRPr lang="en-US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Xavier and He Normal (He-et-al) Initialization</a:t>
            </a:r>
            <a:endParaRPr lang="en-US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Youtube</a:t>
            </a:r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6"/>
              </a:rPr>
              <a:t>Code</a:t>
            </a:r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404488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12F77-55B8-9E4A-96CA-81829C93D0F5}"/>
              </a:ext>
            </a:extLst>
          </p:cNvPr>
          <p:cNvSpPr txBox="1"/>
          <p:nvPr/>
        </p:nvSpPr>
        <p:spPr>
          <a:xfrm>
            <a:off x="4047330" y="3075057"/>
            <a:ext cx="4097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He Initializers</a:t>
            </a:r>
          </a:p>
        </p:txBody>
      </p:sp>
    </p:spTree>
    <p:extLst>
      <p:ext uri="{BB962C8B-B14F-4D97-AF65-F5344CB8AC3E}">
        <p14:creationId xmlns:p14="http://schemas.microsoft.com/office/powerpoint/2010/main" val="172726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AAD04242-E09E-F945-8203-1B082ED8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2749550"/>
            <a:ext cx="9664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7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229CFC-02D5-F147-93D9-2A98024D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94" y="0"/>
            <a:ext cx="7122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8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DA04E9-C742-C84F-9C6E-FD60009F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0"/>
            <a:ext cx="708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0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12F77-55B8-9E4A-96CA-81829C93D0F5}"/>
              </a:ext>
            </a:extLst>
          </p:cNvPr>
          <p:cNvSpPr txBox="1"/>
          <p:nvPr/>
        </p:nvSpPr>
        <p:spPr>
          <a:xfrm>
            <a:off x="3578452" y="3075057"/>
            <a:ext cx="5035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Lecun Initializers</a:t>
            </a:r>
          </a:p>
        </p:txBody>
      </p:sp>
    </p:spTree>
    <p:extLst>
      <p:ext uri="{BB962C8B-B14F-4D97-AF65-F5344CB8AC3E}">
        <p14:creationId xmlns:p14="http://schemas.microsoft.com/office/powerpoint/2010/main" val="1936885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A12BAD94-2AA1-BC41-8058-98E42F8CD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806700"/>
            <a:ext cx="9893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5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0B7476-960D-5F4A-9978-88580431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60" y="0"/>
            <a:ext cx="7109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65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75DE7D-0DBB-7240-B80A-EB994CBF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97" y="0"/>
            <a:ext cx="7005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7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12F77-55B8-9E4A-96CA-81829C93D0F5}"/>
              </a:ext>
            </a:extLst>
          </p:cNvPr>
          <p:cNvSpPr txBox="1"/>
          <p:nvPr/>
        </p:nvSpPr>
        <p:spPr>
          <a:xfrm>
            <a:off x="2065024" y="3075057"/>
            <a:ext cx="8061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Variance Scaling Initializers</a:t>
            </a:r>
          </a:p>
        </p:txBody>
      </p:sp>
    </p:spTree>
    <p:extLst>
      <p:ext uri="{BB962C8B-B14F-4D97-AF65-F5344CB8AC3E}">
        <p14:creationId xmlns:p14="http://schemas.microsoft.com/office/powerpoint/2010/main" val="2608608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364A95-4E9A-5248-A94A-E5268D52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9391"/>
            <a:ext cx="12192000" cy="22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5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12F77-55B8-9E4A-96CA-81829C93D0F5}"/>
              </a:ext>
            </a:extLst>
          </p:cNvPr>
          <p:cNvSpPr txBox="1"/>
          <p:nvPr/>
        </p:nvSpPr>
        <p:spPr>
          <a:xfrm>
            <a:off x="3165678" y="3075057"/>
            <a:ext cx="586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Constant Initializers</a:t>
            </a:r>
          </a:p>
        </p:txBody>
      </p:sp>
    </p:spTree>
    <p:extLst>
      <p:ext uri="{BB962C8B-B14F-4D97-AF65-F5344CB8AC3E}">
        <p14:creationId xmlns:p14="http://schemas.microsoft.com/office/powerpoint/2010/main" val="3101129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194755FA-E666-1D43-9E26-66ABE979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84150"/>
            <a:ext cx="56007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13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589E93-2FB1-9545-AD1C-15857583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46050"/>
            <a:ext cx="78867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8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B8DBFB-F2BC-A140-AF46-7A1E6D3B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3350"/>
            <a:ext cx="87249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82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BA0555-FDD3-964D-92A9-1F221A76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4300"/>
            <a:ext cx="78232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31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F3B07B-A753-AD4D-A555-E0F147B4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5400"/>
            <a:ext cx="7848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69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84E2BD-67D6-5B4D-A8B2-F767A615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1750"/>
            <a:ext cx="7823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9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F4113-C699-2F49-B5BF-80140EA0E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50800"/>
            <a:ext cx="78105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77A426-BF28-454F-A717-F8637AC7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9788" y="1255951"/>
            <a:ext cx="10052423" cy="43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7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519440-2268-CE4A-8E7B-19D80662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90650"/>
            <a:ext cx="8966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7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D722D-6F2F-4740-8FCC-71A84379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84300"/>
            <a:ext cx="89408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3B344C-C801-9C4C-8B58-0FBAD558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90650"/>
            <a:ext cx="894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8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DF3AC-7D75-2340-8999-B633D3B1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37539" y="1365250"/>
            <a:ext cx="8716922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2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12F77-55B8-9E4A-96CA-81829C93D0F5}"/>
              </a:ext>
            </a:extLst>
          </p:cNvPr>
          <p:cNvSpPr txBox="1"/>
          <p:nvPr/>
        </p:nvSpPr>
        <p:spPr>
          <a:xfrm>
            <a:off x="2794583" y="3075057"/>
            <a:ext cx="6602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Distribution Initializers</a:t>
            </a:r>
          </a:p>
        </p:txBody>
      </p:sp>
    </p:spTree>
    <p:extLst>
      <p:ext uri="{BB962C8B-B14F-4D97-AF65-F5344CB8AC3E}">
        <p14:creationId xmlns:p14="http://schemas.microsoft.com/office/powerpoint/2010/main" val="2641918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58</Words>
  <Application>Microsoft Macintosh PowerPoint</Application>
  <PresentationFormat>Widescreen</PresentationFormat>
  <Paragraphs>21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Office Theme</vt:lpstr>
      <vt:lpstr>              Initializer from Scratch  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이승철</cp:lastModifiedBy>
  <cp:revision>24</cp:revision>
  <dcterms:created xsi:type="dcterms:W3CDTF">2019-10-26T12:53:45Z</dcterms:created>
  <dcterms:modified xsi:type="dcterms:W3CDTF">2019-12-25T21:11:03Z</dcterms:modified>
</cp:coreProperties>
</file>